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0"/>
  </p:notesMasterIdLst>
  <p:sldIdLst>
    <p:sldId id="256" r:id="rId2"/>
    <p:sldId id="258" r:id="rId3"/>
    <p:sldId id="284" r:id="rId4"/>
    <p:sldId id="259" r:id="rId5"/>
    <p:sldId id="260" r:id="rId6"/>
    <p:sldId id="261" r:id="rId7"/>
    <p:sldId id="280" r:id="rId8"/>
    <p:sldId id="276" r:id="rId9"/>
    <p:sldId id="277" r:id="rId10"/>
    <p:sldId id="278" r:id="rId11"/>
    <p:sldId id="279" r:id="rId12"/>
    <p:sldId id="281" r:id="rId13"/>
    <p:sldId id="282" r:id="rId14"/>
    <p:sldId id="283" r:id="rId15"/>
    <p:sldId id="262" r:id="rId16"/>
    <p:sldId id="263" r:id="rId17"/>
    <p:sldId id="265" r:id="rId18"/>
    <p:sldId id="267" r:id="rId19"/>
    <p:sldId id="266" r:id="rId20"/>
    <p:sldId id="268" r:id="rId21"/>
    <p:sldId id="269" r:id="rId22"/>
    <p:sldId id="264" r:id="rId23"/>
    <p:sldId id="273" r:id="rId24"/>
    <p:sldId id="270" r:id="rId25"/>
    <p:sldId id="271" r:id="rId26"/>
    <p:sldId id="275" r:id="rId27"/>
    <p:sldId id="272" r:id="rId28"/>
    <p:sldId id="274"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AB4E66-80F2-4705-B5BC-CBC04D5844F3}" type="datetimeFigureOut">
              <a:rPr lang="en-US" smtClean="0"/>
              <a:t>11/8/2012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EC5199-647E-4E18-902C-BF169AFB1891}" type="slidenum">
              <a:rPr lang="en-US" smtClean="0"/>
              <a:t>‹#›</a:t>
            </a:fld>
            <a:endParaRPr lang="en-US"/>
          </a:p>
        </p:txBody>
      </p:sp>
    </p:spTree>
    <p:extLst>
      <p:ext uri="{BB962C8B-B14F-4D97-AF65-F5344CB8AC3E}">
        <p14:creationId xmlns:p14="http://schemas.microsoft.com/office/powerpoint/2010/main" val="512143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hallway.</a:t>
            </a:r>
            <a:r>
              <a:rPr lang="en-US" baseline="0" dirty="0" smtClean="0"/>
              <a:t> We painted the walls cornflower blue and the baseboards and molding is darker so it stays clean. We put nickel handle, new doors on the study, master bedroom, bathroom and painted the hot water heater door and heater door. Doors are the same color as the walls.</a:t>
            </a:r>
            <a:endParaRPr lang="en-US" dirty="0"/>
          </a:p>
        </p:txBody>
      </p:sp>
      <p:sp>
        <p:nvSpPr>
          <p:cNvPr id="4" name="Slide Number Placeholder 3"/>
          <p:cNvSpPr>
            <a:spLocks noGrp="1"/>
          </p:cNvSpPr>
          <p:nvPr>
            <p:ph type="sldNum" sz="quarter" idx="10"/>
          </p:nvPr>
        </p:nvSpPr>
        <p:spPr/>
        <p:txBody>
          <a:bodyPr/>
          <a:lstStyle/>
          <a:p>
            <a:fld id="{A3EC5199-647E-4E18-902C-BF169AFB1891}" type="slidenum">
              <a:rPr lang="en-US" smtClean="0"/>
              <a:t>2</a:t>
            </a:fld>
            <a:endParaRPr lang="en-US"/>
          </a:p>
        </p:txBody>
      </p:sp>
    </p:spTree>
    <p:extLst>
      <p:ext uri="{BB962C8B-B14F-4D97-AF65-F5344CB8AC3E}">
        <p14:creationId xmlns:p14="http://schemas.microsoft.com/office/powerpoint/2010/main" val="987220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side</a:t>
            </a:r>
            <a:r>
              <a:rPr lang="en-US" baseline="0" dirty="0" smtClean="0"/>
              <a:t> storage room that we opened up and connected to the utility room. Jack just had to cut an entry way into the wall.</a:t>
            </a:r>
            <a:endParaRPr lang="en-US" dirty="0"/>
          </a:p>
        </p:txBody>
      </p:sp>
      <p:sp>
        <p:nvSpPr>
          <p:cNvPr id="4" name="Slide Number Placeholder 3"/>
          <p:cNvSpPr>
            <a:spLocks noGrp="1"/>
          </p:cNvSpPr>
          <p:nvPr>
            <p:ph type="sldNum" sz="quarter" idx="10"/>
          </p:nvPr>
        </p:nvSpPr>
        <p:spPr/>
        <p:txBody>
          <a:bodyPr/>
          <a:lstStyle/>
          <a:p>
            <a:fld id="{A3EC5199-647E-4E18-902C-BF169AFB1891}" type="slidenum">
              <a:rPr lang="en-US" smtClean="0"/>
              <a:t>11</a:t>
            </a:fld>
            <a:endParaRPr lang="en-US"/>
          </a:p>
        </p:txBody>
      </p:sp>
    </p:spTree>
    <p:extLst>
      <p:ext uri="{BB962C8B-B14F-4D97-AF65-F5344CB8AC3E}">
        <p14:creationId xmlns:p14="http://schemas.microsoft.com/office/powerpoint/2010/main" val="3920997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vie</a:t>
            </a:r>
            <a:r>
              <a:rPr lang="en-US" baseline="0" dirty="0" smtClean="0"/>
              <a:t>w from the side storage into the utility room. The walls in the side storage is the same as the utility room. The walls are ghost gray and the molding and baseboards are silver dollar.</a:t>
            </a:r>
            <a:endParaRPr lang="en-US" dirty="0"/>
          </a:p>
        </p:txBody>
      </p:sp>
      <p:sp>
        <p:nvSpPr>
          <p:cNvPr id="4" name="Slide Number Placeholder 3"/>
          <p:cNvSpPr>
            <a:spLocks noGrp="1"/>
          </p:cNvSpPr>
          <p:nvPr>
            <p:ph type="sldNum" sz="quarter" idx="10"/>
          </p:nvPr>
        </p:nvSpPr>
        <p:spPr/>
        <p:txBody>
          <a:bodyPr/>
          <a:lstStyle/>
          <a:p>
            <a:fld id="{A3EC5199-647E-4E18-902C-BF169AFB1891}" type="slidenum">
              <a:rPr lang="en-US" smtClean="0"/>
              <a:t>12</a:t>
            </a:fld>
            <a:endParaRPr lang="en-US"/>
          </a:p>
        </p:txBody>
      </p:sp>
    </p:spTree>
    <p:extLst>
      <p:ext uri="{BB962C8B-B14F-4D97-AF65-F5344CB8AC3E}">
        <p14:creationId xmlns:p14="http://schemas.microsoft.com/office/powerpoint/2010/main" val="509590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shelves</a:t>
            </a:r>
            <a:r>
              <a:rPr lang="en-US" baseline="0" dirty="0" smtClean="0"/>
              <a:t> that were in the side storage that we are able to use for household supplies.</a:t>
            </a:r>
            <a:endParaRPr lang="en-US" dirty="0"/>
          </a:p>
        </p:txBody>
      </p:sp>
      <p:sp>
        <p:nvSpPr>
          <p:cNvPr id="4" name="Slide Number Placeholder 3"/>
          <p:cNvSpPr>
            <a:spLocks noGrp="1"/>
          </p:cNvSpPr>
          <p:nvPr>
            <p:ph type="sldNum" sz="quarter" idx="10"/>
          </p:nvPr>
        </p:nvSpPr>
        <p:spPr/>
        <p:txBody>
          <a:bodyPr/>
          <a:lstStyle/>
          <a:p>
            <a:fld id="{A3EC5199-647E-4E18-902C-BF169AFB1891}" type="slidenum">
              <a:rPr lang="en-US" smtClean="0"/>
              <a:t>13</a:t>
            </a:fld>
            <a:endParaRPr lang="en-US"/>
          </a:p>
        </p:txBody>
      </p:sp>
    </p:spTree>
    <p:extLst>
      <p:ext uri="{BB962C8B-B14F-4D97-AF65-F5344CB8AC3E}">
        <p14:creationId xmlns:p14="http://schemas.microsoft.com/office/powerpoint/2010/main" val="1763307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the left wall of the storage room. We put the little freezer, microwave and my craft container there. The bigger freezer we gave to mom because it was too big for us.</a:t>
            </a:r>
            <a:endParaRPr lang="en-US" dirty="0"/>
          </a:p>
        </p:txBody>
      </p:sp>
      <p:sp>
        <p:nvSpPr>
          <p:cNvPr id="4" name="Slide Number Placeholder 3"/>
          <p:cNvSpPr>
            <a:spLocks noGrp="1"/>
          </p:cNvSpPr>
          <p:nvPr>
            <p:ph type="sldNum" sz="quarter" idx="10"/>
          </p:nvPr>
        </p:nvSpPr>
        <p:spPr/>
        <p:txBody>
          <a:bodyPr/>
          <a:lstStyle/>
          <a:p>
            <a:fld id="{A3EC5199-647E-4E18-902C-BF169AFB1891}" type="slidenum">
              <a:rPr lang="en-US" smtClean="0"/>
              <a:t>14</a:t>
            </a:fld>
            <a:endParaRPr lang="en-US"/>
          </a:p>
        </p:txBody>
      </p:sp>
    </p:spTree>
    <p:extLst>
      <p:ext uri="{BB962C8B-B14F-4D97-AF65-F5344CB8AC3E}">
        <p14:creationId xmlns:p14="http://schemas.microsoft.com/office/powerpoint/2010/main" val="1745514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fabric I’m using on the</a:t>
            </a:r>
            <a:r>
              <a:rPr lang="en-US" baseline="0" dirty="0" smtClean="0"/>
              <a:t> living room couch, loveseat, chair and ottoman. </a:t>
            </a:r>
            <a:endParaRPr lang="en-US" dirty="0"/>
          </a:p>
        </p:txBody>
      </p:sp>
      <p:sp>
        <p:nvSpPr>
          <p:cNvPr id="4" name="Slide Number Placeholder 3"/>
          <p:cNvSpPr>
            <a:spLocks noGrp="1"/>
          </p:cNvSpPr>
          <p:nvPr>
            <p:ph type="sldNum" sz="quarter" idx="10"/>
          </p:nvPr>
        </p:nvSpPr>
        <p:spPr/>
        <p:txBody>
          <a:bodyPr/>
          <a:lstStyle/>
          <a:p>
            <a:fld id="{A3EC5199-647E-4E18-902C-BF169AFB1891}" type="slidenum">
              <a:rPr lang="en-US" smtClean="0"/>
              <a:t>15</a:t>
            </a:fld>
            <a:endParaRPr lang="en-US"/>
          </a:p>
        </p:txBody>
      </p:sp>
    </p:spTree>
    <p:extLst>
      <p:ext uri="{BB962C8B-B14F-4D97-AF65-F5344CB8AC3E}">
        <p14:creationId xmlns:p14="http://schemas.microsoft.com/office/powerpoint/2010/main" val="3725587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have the couch in the same place, pushed the chair back and the loveseat we moved down for the hedgehog stand. Dolls are still in the same places</a:t>
            </a:r>
            <a:endParaRPr lang="en-US" dirty="0"/>
          </a:p>
        </p:txBody>
      </p:sp>
      <p:sp>
        <p:nvSpPr>
          <p:cNvPr id="4" name="Slide Number Placeholder 3"/>
          <p:cNvSpPr>
            <a:spLocks noGrp="1"/>
          </p:cNvSpPr>
          <p:nvPr>
            <p:ph type="sldNum" sz="quarter" idx="10"/>
          </p:nvPr>
        </p:nvSpPr>
        <p:spPr/>
        <p:txBody>
          <a:bodyPr/>
          <a:lstStyle/>
          <a:p>
            <a:fld id="{A3EC5199-647E-4E18-902C-BF169AFB1891}" type="slidenum">
              <a:rPr lang="en-US" smtClean="0"/>
              <a:t>16</a:t>
            </a:fld>
            <a:endParaRPr lang="en-US"/>
          </a:p>
        </p:txBody>
      </p:sp>
    </p:spTree>
    <p:extLst>
      <p:ext uri="{BB962C8B-B14F-4D97-AF65-F5344CB8AC3E}">
        <p14:creationId xmlns:p14="http://schemas.microsoft.com/office/powerpoint/2010/main" val="2457387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another view of the living room</a:t>
            </a:r>
            <a:endParaRPr lang="en-US" dirty="0"/>
          </a:p>
        </p:txBody>
      </p:sp>
      <p:sp>
        <p:nvSpPr>
          <p:cNvPr id="4" name="Slide Number Placeholder 3"/>
          <p:cNvSpPr>
            <a:spLocks noGrp="1"/>
          </p:cNvSpPr>
          <p:nvPr>
            <p:ph type="sldNum" sz="quarter" idx="10"/>
          </p:nvPr>
        </p:nvSpPr>
        <p:spPr/>
        <p:txBody>
          <a:bodyPr/>
          <a:lstStyle/>
          <a:p>
            <a:fld id="{A3EC5199-647E-4E18-902C-BF169AFB1891}" type="slidenum">
              <a:rPr lang="en-US" smtClean="0"/>
              <a:t>17</a:t>
            </a:fld>
            <a:endParaRPr lang="en-US"/>
          </a:p>
        </p:txBody>
      </p:sp>
    </p:spTree>
    <p:extLst>
      <p:ext uri="{BB962C8B-B14F-4D97-AF65-F5344CB8AC3E}">
        <p14:creationId xmlns:p14="http://schemas.microsoft.com/office/powerpoint/2010/main" val="145135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Living room right wall </a:t>
            </a:r>
            <a:endParaRPr lang="en-US" dirty="0"/>
          </a:p>
        </p:txBody>
      </p:sp>
      <p:sp>
        <p:nvSpPr>
          <p:cNvPr id="4" name="Slide Number Placeholder 3"/>
          <p:cNvSpPr>
            <a:spLocks noGrp="1"/>
          </p:cNvSpPr>
          <p:nvPr>
            <p:ph type="sldNum" sz="quarter" idx="10"/>
          </p:nvPr>
        </p:nvSpPr>
        <p:spPr/>
        <p:txBody>
          <a:bodyPr/>
          <a:lstStyle/>
          <a:p>
            <a:fld id="{A3EC5199-647E-4E18-902C-BF169AFB1891}" type="slidenum">
              <a:rPr lang="en-US" smtClean="0"/>
              <a:t>18</a:t>
            </a:fld>
            <a:endParaRPr lang="en-US"/>
          </a:p>
        </p:txBody>
      </p:sp>
    </p:spTree>
    <p:extLst>
      <p:ext uri="{BB962C8B-B14F-4D97-AF65-F5344CB8AC3E}">
        <p14:creationId xmlns:p14="http://schemas.microsoft.com/office/powerpoint/2010/main" val="1090611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Living room view to show marble table.</a:t>
            </a:r>
            <a:endParaRPr lang="en-US" dirty="0"/>
          </a:p>
        </p:txBody>
      </p:sp>
      <p:sp>
        <p:nvSpPr>
          <p:cNvPr id="4" name="Slide Number Placeholder 3"/>
          <p:cNvSpPr>
            <a:spLocks noGrp="1"/>
          </p:cNvSpPr>
          <p:nvPr>
            <p:ph type="sldNum" sz="quarter" idx="10"/>
          </p:nvPr>
        </p:nvSpPr>
        <p:spPr/>
        <p:txBody>
          <a:bodyPr/>
          <a:lstStyle/>
          <a:p>
            <a:fld id="{A3EC5199-647E-4E18-902C-BF169AFB1891}" type="slidenum">
              <a:rPr lang="en-US" smtClean="0"/>
              <a:t>19</a:t>
            </a:fld>
            <a:endParaRPr lang="en-US"/>
          </a:p>
        </p:txBody>
      </p:sp>
    </p:spTree>
    <p:extLst>
      <p:ext uri="{BB962C8B-B14F-4D97-AF65-F5344CB8AC3E}">
        <p14:creationId xmlns:p14="http://schemas.microsoft.com/office/powerpoint/2010/main" val="574604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View from den with new home for blown glass so it is more visible to everyone. No one ever got to see it.</a:t>
            </a:r>
            <a:endParaRPr lang="en-US" dirty="0"/>
          </a:p>
        </p:txBody>
      </p:sp>
      <p:sp>
        <p:nvSpPr>
          <p:cNvPr id="4" name="Slide Number Placeholder 3"/>
          <p:cNvSpPr>
            <a:spLocks noGrp="1"/>
          </p:cNvSpPr>
          <p:nvPr>
            <p:ph type="sldNum" sz="quarter" idx="10"/>
          </p:nvPr>
        </p:nvSpPr>
        <p:spPr/>
        <p:txBody>
          <a:bodyPr/>
          <a:lstStyle/>
          <a:p>
            <a:fld id="{A3EC5199-647E-4E18-902C-BF169AFB1891}" type="slidenum">
              <a:rPr lang="en-US" smtClean="0"/>
              <a:t>20</a:t>
            </a:fld>
            <a:endParaRPr lang="en-US"/>
          </a:p>
        </p:txBody>
      </p:sp>
    </p:spTree>
    <p:extLst>
      <p:ext uri="{BB962C8B-B14F-4D97-AF65-F5344CB8AC3E}">
        <p14:creationId xmlns:p14="http://schemas.microsoft.com/office/powerpoint/2010/main" val="150413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Jack’s command center </a:t>
            </a:r>
            <a:r>
              <a:rPr lang="en-US" dirty="0" smtClean="0">
                <a:sym typeface="Wingdings" pitchFamily="2" charset="2"/>
              </a:rPr>
              <a:t> He has one computer hooked up to three monitors and uses each one of</a:t>
            </a:r>
            <a:r>
              <a:rPr lang="en-US" baseline="0" dirty="0" smtClean="0">
                <a:sym typeface="Wingdings" pitchFamily="2" charset="2"/>
              </a:rPr>
              <a:t> them constantly. Brings a whole new meaning to multitasking. He took a store bought desk he had and modified it, built on to it, and mounted three 32 inch </a:t>
            </a:r>
            <a:r>
              <a:rPr lang="en-US" baseline="0" dirty="0" err="1" smtClean="0">
                <a:sym typeface="Wingdings" pitchFamily="2" charset="2"/>
              </a:rPr>
              <a:t>tvs</a:t>
            </a:r>
            <a:r>
              <a:rPr lang="en-US" baseline="0" dirty="0" smtClean="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A3EC5199-647E-4E18-902C-BF169AFB1891}" type="slidenum">
              <a:rPr lang="en-US" smtClean="0"/>
              <a:t>3</a:t>
            </a:fld>
            <a:endParaRPr lang="en-US"/>
          </a:p>
        </p:txBody>
      </p:sp>
    </p:spTree>
    <p:extLst>
      <p:ext uri="{BB962C8B-B14F-4D97-AF65-F5344CB8AC3E}">
        <p14:creationId xmlns:p14="http://schemas.microsoft.com/office/powerpoint/2010/main" val="3894190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Marble table up close. It is supposed to be a wine rack. It has gray marble on the top and</a:t>
            </a:r>
            <a:r>
              <a:rPr lang="en-US" baseline="0" dirty="0" smtClean="0"/>
              <a:t> we got it online for $150 last year. The bottom is all wrought iron. </a:t>
            </a:r>
            <a:endParaRPr lang="en-US" dirty="0"/>
          </a:p>
        </p:txBody>
      </p:sp>
      <p:sp>
        <p:nvSpPr>
          <p:cNvPr id="4" name="Slide Number Placeholder 3"/>
          <p:cNvSpPr>
            <a:spLocks noGrp="1"/>
          </p:cNvSpPr>
          <p:nvPr>
            <p:ph type="sldNum" sz="quarter" idx="10"/>
          </p:nvPr>
        </p:nvSpPr>
        <p:spPr/>
        <p:txBody>
          <a:bodyPr/>
          <a:lstStyle/>
          <a:p>
            <a:fld id="{A3EC5199-647E-4E18-902C-BF169AFB1891}" type="slidenum">
              <a:rPr lang="en-US" smtClean="0"/>
              <a:t>21</a:t>
            </a:fld>
            <a:endParaRPr lang="en-US"/>
          </a:p>
        </p:txBody>
      </p:sp>
    </p:spTree>
    <p:extLst>
      <p:ext uri="{BB962C8B-B14F-4D97-AF65-F5344CB8AC3E}">
        <p14:creationId xmlns:p14="http://schemas.microsoft.com/office/powerpoint/2010/main" val="24510285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Hedgehog stand with their cages next</a:t>
            </a:r>
            <a:r>
              <a:rPr lang="en-US" baseline="0" dirty="0" smtClean="0"/>
              <a:t> to the loveseat. I’m going to sew a curtain for the bottom storage area. The fabric I’m using is above Jack built the cages and stand and I painted them. I painted their names on there too. </a:t>
            </a:r>
            <a:endParaRPr lang="en-US" dirty="0"/>
          </a:p>
        </p:txBody>
      </p:sp>
      <p:sp>
        <p:nvSpPr>
          <p:cNvPr id="4" name="Slide Number Placeholder 3"/>
          <p:cNvSpPr>
            <a:spLocks noGrp="1"/>
          </p:cNvSpPr>
          <p:nvPr>
            <p:ph type="sldNum" sz="quarter" idx="10"/>
          </p:nvPr>
        </p:nvSpPr>
        <p:spPr/>
        <p:txBody>
          <a:bodyPr/>
          <a:lstStyle/>
          <a:p>
            <a:fld id="{A3EC5199-647E-4E18-902C-BF169AFB1891}" type="slidenum">
              <a:rPr lang="en-US" smtClean="0"/>
              <a:t>22</a:t>
            </a:fld>
            <a:endParaRPr lang="en-US"/>
          </a:p>
        </p:txBody>
      </p:sp>
    </p:spTree>
    <p:extLst>
      <p:ext uri="{BB962C8B-B14F-4D97-AF65-F5344CB8AC3E}">
        <p14:creationId xmlns:p14="http://schemas.microsoft.com/office/powerpoint/2010/main" val="2990691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the hedgehogs. The albino is Phantom and the salt and pepper pinto is Orion. They love to be held and love bath time with their baby shampoo. They even swim. They are about the size of my hand now and are about 6 months old. They are brothers</a:t>
            </a:r>
            <a:endParaRPr lang="en-US" dirty="0"/>
          </a:p>
        </p:txBody>
      </p:sp>
      <p:sp>
        <p:nvSpPr>
          <p:cNvPr id="4" name="Slide Number Placeholder 3"/>
          <p:cNvSpPr>
            <a:spLocks noGrp="1"/>
          </p:cNvSpPr>
          <p:nvPr>
            <p:ph type="sldNum" sz="quarter" idx="10"/>
          </p:nvPr>
        </p:nvSpPr>
        <p:spPr/>
        <p:txBody>
          <a:bodyPr/>
          <a:lstStyle/>
          <a:p>
            <a:fld id="{A3EC5199-647E-4E18-902C-BF169AFB1891}" type="slidenum">
              <a:rPr lang="en-US" smtClean="0"/>
              <a:t>23</a:t>
            </a:fld>
            <a:endParaRPr lang="en-US"/>
          </a:p>
        </p:txBody>
      </p:sp>
    </p:spTree>
    <p:extLst>
      <p:ext uri="{BB962C8B-B14F-4D97-AF65-F5344CB8AC3E}">
        <p14:creationId xmlns:p14="http://schemas.microsoft.com/office/powerpoint/2010/main" val="3382922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Nova and Isis’s cage. We got it used</a:t>
            </a:r>
            <a:r>
              <a:rPr lang="en-US" baseline="0" dirty="0" smtClean="0"/>
              <a:t> online. It retails for over $400 and we got it for $150. </a:t>
            </a:r>
            <a:r>
              <a:rPr lang="en-US" dirty="0" smtClean="0"/>
              <a:t>There</a:t>
            </a:r>
            <a:r>
              <a:rPr lang="en-US" baseline="0" dirty="0" smtClean="0"/>
              <a:t> is a divider in the middle because we are still bonding them together. It is 5 and a half feet long and 2 and a half feet tall. If they are not properly bonded they will fight. They love fleece and sleep in fleece pouches. Their toys are mainly bird toys and hamster wheels. The fleece pouches, hammocks, tubes, and stuff I sew myself. </a:t>
            </a:r>
            <a:endParaRPr lang="en-US" dirty="0"/>
          </a:p>
        </p:txBody>
      </p:sp>
      <p:sp>
        <p:nvSpPr>
          <p:cNvPr id="4" name="Slide Number Placeholder 3"/>
          <p:cNvSpPr>
            <a:spLocks noGrp="1"/>
          </p:cNvSpPr>
          <p:nvPr>
            <p:ph type="sldNum" sz="quarter" idx="10"/>
          </p:nvPr>
        </p:nvSpPr>
        <p:spPr/>
        <p:txBody>
          <a:bodyPr/>
          <a:lstStyle/>
          <a:p>
            <a:fld id="{A3EC5199-647E-4E18-902C-BF169AFB1891}" type="slidenum">
              <a:rPr lang="en-US" smtClean="0"/>
              <a:t>24</a:t>
            </a:fld>
            <a:endParaRPr lang="en-US"/>
          </a:p>
        </p:txBody>
      </p:sp>
    </p:spTree>
    <p:extLst>
      <p:ext uri="{BB962C8B-B14F-4D97-AF65-F5344CB8AC3E}">
        <p14:creationId xmlns:p14="http://schemas.microsoft.com/office/powerpoint/2010/main" val="2122932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Nova stretched out and the other is</a:t>
            </a:r>
            <a:r>
              <a:rPr lang="en-US" baseline="0" dirty="0" smtClean="0"/>
              <a:t> of her on the bottom of her cage</a:t>
            </a:r>
            <a:r>
              <a:rPr lang="en-US" dirty="0" smtClean="0"/>
              <a:t>.</a:t>
            </a:r>
            <a:r>
              <a:rPr lang="en-US" baseline="0" dirty="0" smtClean="0"/>
              <a:t> They have a furred membrane so they can glide from tree to tree in Australia. The leaves and sticks on the bottom are eucalyptus I got sent from California really cheap. They love it like cats love catnip.</a:t>
            </a:r>
            <a:endParaRPr lang="en-US" dirty="0"/>
          </a:p>
        </p:txBody>
      </p:sp>
      <p:sp>
        <p:nvSpPr>
          <p:cNvPr id="4" name="Slide Number Placeholder 3"/>
          <p:cNvSpPr>
            <a:spLocks noGrp="1"/>
          </p:cNvSpPr>
          <p:nvPr>
            <p:ph type="sldNum" sz="quarter" idx="10"/>
          </p:nvPr>
        </p:nvSpPr>
        <p:spPr/>
        <p:txBody>
          <a:bodyPr/>
          <a:lstStyle/>
          <a:p>
            <a:fld id="{A3EC5199-647E-4E18-902C-BF169AFB1891}" type="slidenum">
              <a:rPr lang="en-US" smtClean="0"/>
              <a:t>25</a:t>
            </a:fld>
            <a:endParaRPr lang="en-US"/>
          </a:p>
        </p:txBody>
      </p:sp>
    </p:spTree>
    <p:extLst>
      <p:ext uri="{BB962C8B-B14F-4D97-AF65-F5344CB8AC3E}">
        <p14:creationId xmlns:p14="http://schemas.microsoft.com/office/powerpoint/2010/main" val="668702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Isis in her coconut Jack made</a:t>
            </a:r>
            <a:r>
              <a:rPr lang="en-US" baseline="0" dirty="0" smtClean="0"/>
              <a:t> her. He took a coconut, hollowed it out and used pipe cleaners and fleece. The ladder Jack also made out of dowels and shoe laces. Isis is about 8 months old. We got her as a friend for Nova because they do not do well without another glider around. They are very social critters. This was her old cage before we got the big one online from someone here in El Paso.</a:t>
            </a:r>
            <a:endParaRPr lang="en-US" dirty="0"/>
          </a:p>
        </p:txBody>
      </p:sp>
      <p:sp>
        <p:nvSpPr>
          <p:cNvPr id="4" name="Slide Number Placeholder 3"/>
          <p:cNvSpPr>
            <a:spLocks noGrp="1"/>
          </p:cNvSpPr>
          <p:nvPr>
            <p:ph type="sldNum" sz="quarter" idx="10"/>
          </p:nvPr>
        </p:nvSpPr>
        <p:spPr/>
        <p:txBody>
          <a:bodyPr/>
          <a:lstStyle/>
          <a:p>
            <a:fld id="{A3EC5199-647E-4E18-902C-BF169AFB1891}" type="slidenum">
              <a:rPr lang="en-US" smtClean="0"/>
              <a:t>26</a:t>
            </a:fld>
            <a:endParaRPr lang="en-US"/>
          </a:p>
        </p:txBody>
      </p:sp>
    </p:spTree>
    <p:extLst>
      <p:ext uri="{BB962C8B-B14F-4D97-AF65-F5344CB8AC3E}">
        <p14:creationId xmlns:p14="http://schemas.microsoft.com/office/powerpoint/2010/main" val="15013119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Peanut and </a:t>
            </a:r>
            <a:r>
              <a:rPr lang="en-US" dirty="0" err="1" smtClean="0"/>
              <a:t>Sacha’s</a:t>
            </a:r>
            <a:r>
              <a:rPr lang="en-US" dirty="0" smtClean="0"/>
              <a:t> cage. They are 4 year old sister.</a:t>
            </a:r>
            <a:r>
              <a:rPr lang="en-US" baseline="0" dirty="0" smtClean="0"/>
              <a:t> Their cage is 4 </a:t>
            </a:r>
            <a:r>
              <a:rPr lang="en-US" baseline="0" dirty="0" err="1" smtClean="0"/>
              <a:t>ft</a:t>
            </a:r>
            <a:r>
              <a:rPr lang="en-US" baseline="0" dirty="0" smtClean="0"/>
              <a:t> tall and 2 and a half feet wide. The white and lavender dog is </a:t>
            </a:r>
            <a:r>
              <a:rPr lang="en-US" baseline="0" dirty="0" err="1" smtClean="0"/>
              <a:t>Trixei</a:t>
            </a:r>
            <a:r>
              <a:rPr lang="en-US" baseline="0" dirty="0" smtClean="0"/>
              <a:t> </a:t>
            </a:r>
            <a:r>
              <a:rPr lang="en-US" baseline="0" dirty="0" smtClean="0">
                <a:sym typeface="Wingdings" pitchFamily="2" charset="2"/>
              </a:rPr>
              <a:t> and Brandi is behind her, if you look close our poodle </a:t>
            </a:r>
            <a:r>
              <a:rPr lang="en-US" baseline="0" dirty="0" err="1" smtClean="0">
                <a:sym typeface="Wingdings" pitchFamily="2" charset="2"/>
              </a:rPr>
              <a:t>Sophei</a:t>
            </a:r>
            <a:r>
              <a:rPr lang="en-US" baseline="0" dirty="0" smtClean="0">
                <a:sym typeface="Wingdings" pitchFamily="2" charset="2"/>
              </a:rPr>
              <a:t> is under the desk. They like to get the food the girls throw out of their cage.</a:t>
            </a:r>
            <a:endParaRPr lang="en-US" dirty="0" smtClean="0"/>
          </a:p>
        </p:txBody>
      </p:sp>
      <p:sp>
        <p:nvSpPr>
          <p:cNvPr id="4" name="Slide Number Placeholder 3"/>
          <p:cNvSpPr>
            <a:spLocks noGrp="1"/>
          </p:cNvSpPr>
          <p:nvPr>
            <p:ph type="sldNum" sz="quarter" idx="10"/>
          </p:nvPr>
        </p:nvSpPr>
        <p:spPr/>
        <p:txBody>
          <a:bodyPr/>
          <a:lstStyle/>
          <a:p>
            <a:fld id="{A3EC5199-647E-4E18-902C-BF169AFB1891}" type="slidenum">
              <a:rPr lang="en-US" smtClean="0"/>
              <a:t>27</a:t>
            </a:fld>
            <a:endParaRPr lang="en-US"/>
          </a:p>
        </p:txBody>
      </p:sp>
    </p:spTree>
    <p:extLst>
      <p:ext uri="{BB962C8B-B14F-4D97-AF65-F5344CB8AC3E}">
        <p14:creationId xmlns:p14="http://schemas.microsoft.com/office/powerpoint/2010/main" val="38536762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Peanut is on the left and her tail curls up. They weren’t fed properly so we are slowly</a:t>
            </a:r>
            <a:r>
              <a:rPr lang="en-US" baseline="0" dirty="0" smtClean="0"/>
              <a:t> getting their coats to stop </a:t>
            </a:r>
            <a:r>
              <a:rPr lang="en-US" baseline="0" dirty="0" err="1" smtClean="0"/>
              <a:t>seperating</a:t>
            </a:r>
            <a:r>
              <a:rPr lang="en-US" baseline="0" dirty="0" smtClean="0"/>
              <a:t> and their skin to stop itching. Their health is very dependent on their diet. The one on the left is Sasha. She’s the smaller sister and her tail is just not starting to curl. When we first got them a few weeks ago her tail was always straight. The last picture is their food plate with </a:t>
            </a:r>
            <a:r>
              <a:rPr lang="en-US" baseline="0" dirty="0" err="1" smtClean="0"/>
              <a:t>Sacha</a:t>
            </a:r>
            <a:r>
              <a:rPr lang="en-US" baseline="0" dirty="0" smtClean="0"/>
              <a:t>. Peanut likes to eat up on a perch.</a:t>
            </a:r>
            <a:endParaRPr lang="en-US" dirty="0"/>
          </a:p>
        </p:txBody>
      </p:sp>
      <p:sp>
        <p:nvSpPr>
          <p:cNvPr id="4" name="Slide Number Placeholder 3"/>
          <p:cNvSpPr>
            <a:spLocks noGrp="1"/>
          </p:cNvSpPr>
          <p:nvPr>
            <p:ph type="sldNum" sz="quarter" idx="10"/>
          </p:nvPr>
        </p:nvSpPr>
        <p:spPr/>
        <p:txBody>
          <a:bodyPr/>
          <a:lstStyle/>
          <a:p>
            <a:fld id="{A3EC5199-647E-4E18-902C-BF169AFB1891}" type="slidenum">
              <a:rPr lang="en-US" smtClean="0"/>
              <a:t>28</a:t>
            </a:fld>
            <a:endParaRPr lang="en-US"/>
          </a:p>
        </p:txBody>
      </p:sp>
    </p:spTree>
    <p:extLst>
      <p:ext uri="{BB962C8B-B14F-4D97-AF65-F5344CB8AC3E}">
        <p14:creationId xmlns:p14="http://schemas.microsoft.com/office/powerpoint/2010/main" val="4275351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Jack extended where the </a:t>
            </a:r>
            <a:r>
              <a:rPr lang="en-US" dirty="0" err="1" smtClean="0"/>
              <a:t>tv</a:t>
            </a:r>
            <a:r>
              <a:rPr lang="en-US" dirty="0" smtClean="0"/>
              <a:t> goes on the bookshelf and we put a 55 gallon tank</a:t>
            </a:r>
            <a:r>
              <a:rPr lang="en-US" baseline="0" dirty="0" smtClean="0"/>
              <a:t> there since we watch </a:t>
            </a:r>
            <a:r>
              <a:rPr lang="en-US" baseline="0" dirty="0" err="1" smtClean="0"/>
              <a:t>tv</a:t>
            </a:r>
            <a:r>
              <a:rPr lang="en-US" baseline="0" dirty="0" smtClean="0"/>
              <a:t> in the bedroom. </a:t>
            </a:r>
            <a:endParaRPr lang="en-US" dirty="0"/>
          </a:p>
        </p:txBody>
      </p:sp>
      <p:sp>
        <p:nvSpPr>
          <p:cNvPr id="4" name="Slide Number Placeholder 3"/>
          <p:cNvSpPr>
            <a:spLocks noGrp="1"/>
          </p:cNvSpPr>
          <p:nvPr>
            <p:ph type="sldNum" sz="quarter" idx="10"/>
          </p:nvPr>
        </p:nvSpPr>
        <p:spPr/>
        <p:txBody>
          <a:bodyPr/>
          <a:lstStyle/>
          <a:p>
            <a:fld id="{A3EC5199-647E-4E18-902C-BF169AFB1891}" type="slidenum">
              <a:rPr lang="en-US" smtClean="0"/>
              <a:t>4</a:t>
            </a:fld>
            <a:endParaRPr lang="en-US"/>
          </a:p>
        </p:txBody>
      </p:sp>
    </p:spTree>
    <p:extLst>
      <p:ext uri="{BB962C8B-B14F-4D97-AF65-F5344CB8AC3E}">
        <p14:creationId xmlns:p14="http://schemas.microsoft.com/office/powerpoint/2010/main" val="846800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55 gallon tank up close.</a:t>
            </a:r>
            <a:r>
              <a:rPr lang="en-US" baseline="0" dirty="0" smtClean="0"/>
              <a:t> We have cichlids in it. There’s a big blue one but he’s hiding. </a:t>
            </a:r>
            <a:endParaRPr lang="en-US" dirty="0"/>
          </a:p>
        </p:txBody>
      </p:sp>
      <p:sp>
        <p:nvSpPr>
          <p:cNvPr id="4" name="Slide Number Placeholder 3"/>
          <p:cNvSpPr>
            <a:spLocks noGrp="1"/>
          </p:cNvSpPr>
          <p:nvPr>
            <p:ph type="sldNum" sz="quarter" idx="10"/>
          </p:nvPr>
        </p:nvSpPr>
        <p:spPr/>
        <p:txBody>
          <a:bodyPr/>
          <a:lstStyle/>
          <a:p>
            <a:fld id="{A3EC5199-647E-4E18-902C-BF169AFB1891}" type="slidenum">
              <a:rPr lang="en-US" smtClean="0"/>
              <a:t>5</a:t>
            </a:fld>
            <a:endParaRPr lang="en-US"/>
          </a:p>
        </p:txBody>
      </p:sp>
    </p:spTree>
    <p:extLst>
      <p:ext uri="{BB962C8B-B14F-4D97-AF65-F5344CB8AC3E}">
        <p14:creationId xmlns:p14="http://schemas.microsoft.com/office/powerpoint/2010/main" val="3969749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got this smaller tank for these fish because we had started the cichlids out in the hexagon tank and needed somewhere for these. The cichlids are aggressive fish. Then they didn’t do well in a tall tank so the cichlids got a new home. Bought</a:t>
            </a:r>
            <a:r>
              <a:rPr lang="en-US" baseline="0" dirty="0" smtClean="0"/>
              <a:t> the tank used.</a:t>
            </a:r>
            <a:endParaRPr lang="en-US" dirty="0"/>
          </a:p>
        </p:txBody>
      </p:sp>
      <p:sp>
        <p:nvSpPr>
          <p:cNvPr id="4" name="Slide Number Placeholder 3"/>
          <p:cNvSpPr>
            <a:spLocks noGrp="1"/>
          </p:cNvSpPr>
          <p:nvPr>
            <p:ph type="sldNum" sz="quarter" idx="10"/>
          </p:nvPr>
        </p:nvSpPr>
        <p:spPr/>
        <p:txBody>
          <a:bodyPr/>
          <a:lstStyle/>
          <a:p>
            <a:fld id="{A3EC5199-647E-4E18-902C-BF169AFB1891}" type="slidenum">
              <a:rPr lang="en-US" smtClean="0"/>
              <a:t>6</a:t>
            </a:fld>
            <a:endParaRPr lang="en-US"/>
          </a:p>
        </p:txBody>
      </p:sp>
    </p:spTree>
    <p:extLst>
      <p:ext uri="{BB962C8B-B14F-4D97-AF65-F5344CB8AC3E}">
        <p14:creationId xmlns:p14="http://schemas.microsoft.com/office/powerpoint/2010/main" val="1215757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new porcelain</a:t>
            </a:r>
            <a:r>
              <a:rPr lang="en-US" baseline="0" dirty="0" smtClean="0"/>
              <a:t> tile. Instead of transition strips Jack used triangles. It is shiny and looks like marble but we got it for $1.29 a </a:t>
            </a:r>
            <a:r>
              <a:rPr lang="en-US" baseline="0" dirty="0" err="1" smtClean="0"/>
              <a:t>sq</a:t>
            </a:r>
            <a:r>
              <a:rPr lang="en-US" baseline="0" dirty="0" smtClean="0"/>
              <a:t> ft. </a:t>
            </a:r>
            <a:endParaRPr lang="en-US" dirty="0"/>
          </a:p>
        </p:txBody>
      </p:sp>
      <p:sp>
        <p:nvSpPr>
          <p:cNvPr id="4" name="Slide Number Placeholder 3"/>
          <p:cNvSpPr>
            <a:spLocks noGrp="1"/>
          </p:cNvSpPr>
          <p:nvPr>
            <p:ph type="sldNum" sz="quarter" idx="10"/>
          </p:nvPr>
        </p:nvSpPr>
        <p:spPr/>
        <p:txBody>
          <a:bodyPr/>
          <a:lstStyle/>
          <a:p>
            <a:fld id="{A3EC5199-647E-4E18-902C-BF169AFB1891}" type="slidenum">
              <a:rPr lang="en-US" smtClean="0"/>
              <a:t>7</a:t>
            </a:fld>
            <a:endParaRPr lang="en-US"/>
          </a:p>
        </p:txBody>
      </p:sp>
    </p:spTree>
    <p:extLst>
      <p:ext uri="{BB962C8B-B14F-4D97-AF65-F5344CB8AC3E}">
        <p14:creationId xmlns:p14="http://schemas.microsoft.com/office/powerpoint/2010/main" val="936167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view from the kitchen.</a:t>
            </a:r>
            <a:r>
              <a:rPr lang="en-US" baseline="0" dirty="0" smtClean="0"/>
              <a:t> The curio cabinet is the one we have nana and grandpa’s special stuff in. </a:t>
            </a:r>
            <a:endParaRPr lang="en-US" dirty="0"/>
          </a:p>
        </p:txBody>
      </p:sp>
      <p:sp>
        <p:nvSpPr>
          <p:cNvPr id="4" name="Slide Number Placeholder 3"/>
          <p:cNvSpPr>
            <a:spLocks noGrp="1"/>
          </p:cNvSpPr>
          <p:nvPr>
            <p:ph type="sldNum" sz="quarter" idx="10"/>
          </p:nvPr>
        </p:nvSpPr>
        <p:spPr/>
        <p:txBody>
          <a:bodyPr/>
          <a:lstStyle/>
          <a:p>
            <a:fld id="{A3EC5199-647E-4E18-902C-BF169AFB1891}" type="slidenum">
              <a:rPr lang="en-US" smtClean="0"/>
              <a:t>8</a:t>
            </a:fld>
            <a:endParaRPr lang="en-US"/>
          </a:p>
        </p:txBody>
      </p:sp>
    </p:spTree>
    <p:extLst>
      <p:ext uri="{BB962C8B-B14F-4D97-AF65-F5344CB8AC3E}">
        <p14:creationId xmlns:p14="http://schemas.microsoft.com/office/powerpoint/2010/main" val="4161825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washer and dryer are</a:t>
            </a:r>
            <a:r>
              <a:rPr lang="en-US" baseline="0" dirty="0" smtClean="0"/>
              <a:t> in the same place and so is the utility sink. We moved the cabinets that were on the other wall above the washer and dryer because they are longer. </a:t>
            </a:r>
            <a:endParaRPr lang="en-US" dirty="0"/>
          </a:p>
        </p:txBody>
      </p:sp>
      <p:sp>
        <p:nvSpPr>
          <p:cNvPr id="4" name="Slide Number Placeholder 3"/>
          <p:cNvSpPr>
            <a:spLocks noGrp="1"/>
          </p:cNvSpPr>
          <p:nvPr>
            <p:ph type="sldNum" sz="quarter" idx="10"/>
          </p:nvPr>
        </p:nvSpPr>
        <p:spPr/>
        <p:txBody>
          <a:bodyPr/>
          <a:lstStyle/>
          <a:p>
            <a:fld id="{A3EC5199-647E-4E18-902C-BF169AFB1891}" type="slidenum">
              <a:rPr lang="en-US" smtClean="0"/>
              <a:t>9</a:t>
            </a:fld>
            <a:endParaRPr lang="en-US"/>
          </a:p>
        </p:txBody>
      </p:sp>
    </p:spTree>
    <p:extLst>
      <p:ext uri="{BB962C8B-B14F-4D97-AF65-F5344CB8AC3E}">
        <p14:creationId xmlns:p14="http://schemas.microsoft.com/office/powerpoint/2010/main" val="3278829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view from the garage. This is where the door used to be and Jack</a:t>
            </a:r>
            <a:r>
              <a:rPr lang="en-US" baseline="0" dirty="0" smtClean="0"/>
              <a:t> and dad sheet rocked in in because it never got used.</a:t>
            </a:r>
            <a:r>
              <a:rPr lang="en-US" dirty="0" smtClean="0"/>
              <a:t> We moved the counter over here and I repainted</a:t>
            </a:r>
            <a:r>
              <a:rPr lang="en-US" baseline="0" dirty="0" smtClean="0"/>
              <a:t> the cabinets. I also added silver detail. </a:t>
            </a:r>
            <a:endParaRPr lang="en-US" dirty="0"/>
          </a:p>
        </p:txBody>
      </p:sp>
      <p:sp>
        <p:nvSpPr>
          <p:cNvPr id="4" name="Slide Number Placeholder 3"/>
          <p:cNvSpPr>
            <a:spLocks noGrp="1"/>
          </p:cNvSpPr>
          <p:nvPr>
            <p:ph type="sldNum" sz="quarter" idx="10"/>
          </p:nvPr>
        </p:nvSpPr>
        <p:spPr/>
        <p:txBody>
          <a:bodyPr/>
          <a:lstStyle/>
          <a:p>
            <a:fld id="{A3EC5199-647E-4E18-902C-BF169AFB1891}" type="slidenum">
              <a:rPr lang="en-US" smtClean="0"/>
              <a:t>10</a:t>
            </a:fld>
            <a:endParaRPr lang="en-US"/>
          </a:p>
        </p:txBody>
      </p:sp>
    </p:spTree>
    <p:extLst>
      <p:ext uri="{BB962C8B-B14F-4D97-AF65-F5344CB8AC3E}">
        <p14:creationId xmlns:p14="http://schemas.microsoft.com/office/powerpoint/2010/main" val="1439005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0" y="2925286"/>
            <a:ext cx="9144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236220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CA5D018D-A783-4BAD-A535-1A4F65086242}" type="datetimeFigureOut">
              <a:rPr lang="en-US" smtClean="0"/>
              <a:t>11/8/2012</a:t>
            </a:fld>
            <a:endParaRPr lang="en-US"/>
          </a:p>
        </p:txBody>
      </p:sp>
      <p:sp>
        <p:nvSpPr>
          <p:cNvPr id="17" name="Slide Number Placeholder 16"/>
          <p:cNvSpPr>
            <a:spLocks noGrp="1"/>
          </p:cNvSpPr>
          <p:nvPr>
            <p:ph type="sldNum" sz="quarter" idx="11"/>
          </p:nvPr>
        </p:nvSpPr>
        <p:spPr/>
        <p:txBody>
          <a:bodyPr/>
          <a:lstStyle/>
          <a:p>
            <a:fld id="{79B067FB-D976-4806-8641-B030F0DD63E7}" type="slidenum">
              <a:rPr lang="en-US" smtClean="0"/>
              <a:t>‹#›</a:t>
            </a:fld>
            <a:endParaRPr lang="en-US"/>
          </a:p>
        </p:txBody>
      </p:sp>
      <p:sp>
        <p:nvSpPr>
          <p:cNvPr id="19" name="Footer Placeholder 1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5D018D-A783-4BAD-A535-1A4F65086242}" type="datetimeFigureOut">
              <a:rPr lang="en-US" smtClean="0"/>
              <a:t>11/8/2012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B067FB-D976-4806-8641-B030F0DD63E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4267200" y="3429000"/>
            <a:ext cx="6858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5D018D-A783-4BAD-A535-1A4F65086242}" type="datetimeFigureOut">
              <a:rPr lang="en-US" smtClean="0"/>
              <a:t>11/8/2012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B067FB-D976-4806-8641-B030F0DD63E7}" type="slidenum">
              <a:rPr lang="en-US" smtClean="0"/>
              <a:t>‹#›</a:t>
            </a:fld>
            <a:endParaRPr lang="en-US"/>
          </a:p>
        </p:txBody>
      </p:sp>
      <p:sp>
        <p:nvSpPr>
          <p:cNvPr id="2" name="Vertical Title 1"/>
          <p:cNvSpPr>
            <a:spLocks noGrp="1"/>
          </p:cNvSpPr>
          <p:nvPr>
            <p:ph type="title" orient="vert"/>
          </p:nvPr>
        </p:nvSpPr>
        <p:spPr>
          <a:xfrm>
            <a:off x="7239000" y="914401"/>
            <a:ext cx="926980" cy="5029200"/>
          </a:xfrm>
        </p:spPr>
        <p:txBody>
          <a:bodyPr vert="eaVert"/>
          <a:lstStyle/>
          <a:p>
            <a:r>
              <a:rPr lang="en-US" smtClean="0"/>
              <a:t>Click to edit Master 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CA5D018D-A783-4BAD-A535-1A4F65086242}" type="datetimeFigureOut">
              <a:rPr lang="en-US" smtClean="0"/>
              <a:t>11/8/2012</a:t>
            </a:fld>
            <a:endParaRPr lang="en-US"/>
          </a:p>
        </p:txBody>
      </p:sp>
      <p:sp>
        <p:nvSpPr>
          <p:cNvPr id="12" name="Slide Number Placeholder 11"/>
          <p:cNvSpPr>
            <a:spLocks noGrp="1"/>
          </p:cNvSpPr>
          <p:nvPr>
            <p:ph type="sldNum" sz="quarter" idx="15"/>
          </p:nvPr>
        </p:nvSpPr>
        <p:spPr/>
        <p:txBody>
          <a:bodyPr/>
          <a:lstStyle/>
          <a:p>
            <a:fld id="{79B067FB-D976-4806-8641-B030F0DD63E7}" type="slidenum">
              <a:rPr lang="en-US" smtClean="0"/>
              <a:t>‹#›</a:t>
            </a:fld>
            <a:endParaRPr lang="en-US"/>
          </a:p>
        </p:txBody>
      </p:sp>
      <p:sp>
        <p:nvSpPr>
          <p:cNvPr id="13" name="Footer Placeholder 12"/>
          <p:cNvSpPr>
            <a:spLocks noGrp="1"/>
          </p:cNvSpPr>
          <p:nvPr>
            <p:ph type="ftr" sz="quarter" idx="16"/>
          </p:nvPr>
        </p:nvSpPr>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8" name="Rectangle 7"/>
          <p:cNvSpPr/>
          <p:nvPr/>
        </p:nvSpPr>
        <p:spPr>
          <a:xfrm>
            <a:off x="0" y="3922776"/>
            <a:ext cx="9144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3921760"/>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336804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CA5D018D-A783-4BAD-A535-1A4F65086242}" type="datetimeFigureOut">
              <a:rPr lang="en-US" smtClean="0"/>
              <a:t>11/8/2012</a:t>
            </a:fld>
            <a:endParaRPr lang="en-US"/>
          </a:p>
        </p:txBody>
      </p:sp>
      <p:sp>
        <p:nvSpPr>
          <p:cNvPr id="14" name="Slide Number Placeholder 13"/>
          <p:cNvSpPr>
            <a:spLocks noGrp="1"/>
          </p:cNvSpPr>
          <p:nvPr>
            <p:ph type="sldNum" sz="quarter" idx="11"/>
          </p:nvPr>
        </p:nvSpPr>
        <p:spPr/>
        <p:txBody>
          <a:bodyPr/>
          <a:lstStyle/>
          <a:p>
            <a:fld id="{79B067FB-D976-4806-8641-B030F0DD63E7}" type="slidenum">
              <a:rPr lang="en-US" smtClean="0"/>
              <a:t>‹#›</a:t>
            </a:fld>
            <a:endParaRPr lang="en-US"/>
          </a:p>
        </p:txBody>
      </p:sp>
      <p:sp>
        <p:nvSpPr>
          <p:cNvPr id="15" name="Footer Placeholder 14"/>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CA5D018D-A783-4BAD-A535-1A4F65086242}" type="datetimeFigureOut">
              <a:rPr lang="en-US" smtClean="0"/>
              <a:t>11/8/2012</a:t>
            </a:fld>
            <a:endParaRPr lang="en-US"/>
          </a:p>
        </p:txBody>
      </p:sp>
      <p:sp>
        <p:nvSpPr>
          <p:cNvPr id="12" name="Slide Number Placeholder 11"/>
          <p:cNvSpPr>
            <a:spLocks noGrp="1"/>
          </p:cNvSpPr>
          <p:nvPr>
            <p:ph type="sldNum" sz="quarter" idx="16"/>
          </p:nvPr>
        </p:nvSpPr>
        <p:spPr/>
        <p:txBody>
          <a:bodyPr/>
          <a:lstStyle/>
          <a:p>
            <a:fld id="{79B067FB-D976-4806-8641-B030F0DD63E7}" type="slidenum">
              <a:rPr lang="en-US" smtClean="0"/>
              <a:t>‹#›</a:t>
            </a:fld>
            <a:endParaRPr lang="en-US"/>
          </a:p>
        </p:txBody>
      </p:sp>
      <p:sp>
        <p:nvSpPr>
          <p:cNvPr id="13" name="Footer Placeholder 12"/>
          <p:cNvSpPr>
            <a:spLocks noGrp="1"/>
          </p:cNvSpPr>
          <p:nvPr>
            <p:ph type="ftr" sz="quarter" idx="17"/>
          </p:nvPr>
        </p:nvSpPr>
        <p:spPr/>
        <p:txBody>
          <a:bodyPr/>
          <a:lstStyle/>
          <a:p>
            <a:endParaRPr lang="en-US"/>
          </a:p>
        </p:txBody>
      </p:sp>
      <p:sp>
        <p:nvSpPr>
          <p:cNvPr id="16" name="Title 1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CA5D018D-A783-4BAD-A535-1A4F65086242}" type="datetimeFigureOut">
              <a:rPr lang="en-US" smtClean="0"/>
              <a:t>11/8/2012</a:t>
            </a:fld>
            <a:endParaRPr lang="en-US"/>
          </a:p>
        </p:txBody>
      </p:sp>
      <p:sp>
        <p:nvSpPr>
          <p:cNvPr id="12" name="Slide Number Placeholder 11"/>
          <p:cNvSpPr>
            <a:spLocks noGrp="1"/>
          </p:cNvSpPr>
          <p:nvPr>
            <p:ph type="sldNum" sz="quarter" idx="17"/>
          </p:nvPr>
        </p:nvSpPr>
        <p:spPr/>
        <p:txBody>
          <a:bodyPr/>
          <a:lstStyle/>
          <a:p>
            <a:fld id="{79B067FB-D976-4806-8641-B030F0DD63E7}" type="slidenum">
              <a:rPr lang="en-US" smtClean="0"/>
              <a:t>‹#›</a:t>
            </a:fld>
            <a:endParaRPr lang="en-US"/>
          </a:p>
        </p:txBody>
      </p:sp>
      <p:sp>
        <p:nvSpPr>
          <p:cNvPr id="13" name="Footer Placeholder 12"/>
          <p:cNvSpPr>
            <a:spLocks noGrp="1"/>
          </p:cNvSpPr>
          <p:nvPr>
            <p:ph type="ftr" sz="quarter" idx="18"/>
          </p:nvPr>
        </p:nvSpPr>
        <p:spPr/>
        <p:txBody>
          <a:bodyPr/>
          <a:lstStyle/>
          <a:p>
            <a:endParaRPr lang="en-US"/>
          </a:p>
        </p:txBody>
      </p:sp>
      <p:sp>
        <p:nvSpPr>
          <p:cNvPr id="18" name="Title 1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CA5D018D-A783-4BAD-A535-1A4F65086242}" type="datetimeFigureOut">
              <a:rPr lang="en-US" smtClean="0"/>
              <a:t>11/8/2012</a:t>
            </a:fld>
            <a:endParaRPr lang="en-US"/>
          </a:p>
        </p:txBody>
      </p:sp>
      <p:sp>
        <p:nvSpPr>
          <p:cNvPr id="16" name="Slide Number Placeholder 15"/>
          <p:cNvSpPr>
            <a:spLocks noGrp="1"/>
          </p:cNvSpPr>
          <p:nvPr>
            <p:ph type="sldNum" sz="quarter" idx="11"/>
          </p:nvPr>
        </p:nvSpPr>
        <p:spPr/>
        <p:txBody>
          <a:bodyPr/>
          <a:lstStyle/>
          <a:p>
            <a:fld id="{79B067FB-D976-4806-8641-B030F0DD63E7}"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CA5D018D-A783-4BAD-A535-1A4F65086242}" type="datetimeFigureOut">
              <a:rPr lang="en-US" smtClean="0"/>
              <a:t>11/8/2012</a:t>
            </a:fld>
            <a:endParaRPr lang="en-US"/>
          </a:p>
        </p:txBody>
      </p:sp>
      <p:sp>
        <p:nvSpPr>
          <p:cNvPr id="8" name="Slide Number Placeholder 7"/>
          <p:cNvSpPr>
            <a:spLocks noGrp="1"/>
          </p:cNvSpPr>
          <p:nvPr>
            <p:ph type="sldNum" sz="quarter" idx="11"/>
          </p:nvPr>
        </p:nvSpPr>
        <p:spPr/>
        <p:txBody>
          <a:bodyPr/>
          <a:lstStyle/>
          <a:p>
            <a:fld id="{79B067FB-D976-4806-8641-B030F0DD63E7}"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1737360" y="5513832"/>
            <a:ext cx="566928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CA5D018D-A783-4BAD-A535-1A4F65086242}" type="datetimeFigureOut">
              <a:rPr lang="en-US" smtClean="0"/>
              <a:t>11/8/2012</a:t>
            </a:fld>
            <a:endParaRPr lang="en-US"/>
          </a:p>
        </p:txBody>
      </p:sp>
      <p:sp>
        <p:nvSpPr>
          <p:cNvPr id="19" name="Slide Number Placeholder 18"/>
          <p:cNvSpPr>
            <a:spLocks noGrp="1"/>
          </p:cNvSpPr>
          <p:nvPr>
            <p:ph type="sldNum" sz="quarter" idx="16"/>
          </p:nvPr>
        </p:nvSpPr>
        <p:spPr/>
        <p:txBody>
          <a:bodyPr/>
          <a:lstStyle/>
          <a:p>
            <a:fld id="{79B067FB-D976-4806-8641-B030F0DD63E7}" type="slidenum">
              <a:rPr lang="en-US" smtClean="0"/>
              <a:t>‹#›</a:t>
            </a:fld>
            <a:endParaRPr lang="en-US"/>
          </a:p>
        </p:txBody>
      </p:sp>
      <p:sp>
        <p:nvSpPr>
          <p:cNvPr id="23" name="Footer Placeholder 22"/>
          <p:cNvSpPr>
            <a:spLocks noGrp="1"/>
          </p:cNvSpPr>
          <p:nvPr>
            <p:ph type="ftr" sz="quarter" idx="17"/>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1737360" y="5516880"/>
            <a:ext cx="566928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2514600" y="975360"/>
            <a:ext cx="41148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2981325" y="273180"/>
            <a:ext cx="3181350" cy="292100"/>
          </a:xfrm>
        </p:spPr>
        <p:txBody>
          <a:bodyPr/>
          <a:lstStyle/>
          <a:p>
            <a:fld id="{CA5D018D-A783-4BAD-A535-1A4F65086242}" type="datetimeFigureOut">
              <a:rPr lang="en-US" smtClean="0"/>
              <a:t>11/8/2012</a:t>
            </a:fld>
            <a:endParaRPr lang="en-US"/>
          </a:p>
        </p:txBody>
      </p:sp>
      <p:sp>
        <p:nvSpPr>
          <p:cNvPr id="14" name="Slide Number Placeholder 13"/>
          <p:cNvSpPr>
            <a:spLocks noGrp="1"/>
          </p:cNvSpPr>
          <p:nvPr>
            <p:ph type="sldNum" sz="quarter" idx="15"/>
          </p:nvPr>
        </p:nvSpPr>
        <p:spPr>
          <a:xfrm>
            <a:off x="4038600" y="6172200"/>
            <a:ext cx="1066800" cy="304800"/>
          </a:xfrm>
        </p:spPr>
        <p:txBody>
          <a:bodyPr/>
          <a:lstStyle/>
          <a:p>
            <a:fld id="{79B067FB-D976-4806-8641-B030F0DD63E7}" type="slidenum">
              <a:rPr lang="en-US" smtClean="0"/>
              <a:t>‹#›</a:t>
            </a:fld>
            <a:endParaRPr lang="en-US"/>
          </a:p>
        </p:txBody>
      </p:sp>
      <p:sp>
        <p:nvSpPr>
          <p:cNvPr id="15" name="Footer Placeholder 14"/>
          <p:cNvSpPr>
            <a:spLocks noGrp="1"/>
          </p:cNvSpPr>
          <p:nvPr>
            <p:ph type="ftr" sz="quarter" idx="16"/>
          </p:nvPr>
        </p:nvSpPr>
        <p:spPr>
          <a:xfrm>
            <a:off x="1447800" y="6486525"/>
            <a:ext cx="6248400" cy="29210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8" name="Rectangle 7"/>
          <p:cNvSpPr/>
          <p:nvPr/>
        </p:nvSpPr>
        <p:spPr bwMode="hidden">
          <a:xfrm>
            <a:off x="0" y="1335973"/>
            <a:ext cx="9144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2019301"/>
            <a:ext cx="82296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981325" y="273180"/>
            <a:ext cx="318135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CA5D018D-A783-4BAD-A535-1A4F65086242}" type="datetimeFigureOut">
              <a:rPr lang="en-US" smtClean="0"/>
              <a:t>11/8/2012</a:t>
            </a:fld>
            <a:endParaRPr lang="en-US"/>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79B067FB-D976-4806-8641-B030F0DD63E7}" type="slidenum">
              <a:rPr lang="en-US" smtClean="0"/>
              <a:t>‹#›</a:t>
            </a:fld>
            <a:endParaRPr lang="en-US"/>
          </a:p>
        </p:txBody>
      </p:sp>
      <p:cxnSp>
        <p:nvCxnSpPr>
          <p:cNvPr id="10" name="Straight Connector 9"/>
          <p:cNvCxnSpPr/>
          <p:nvPr/>
        </p:nvCxnSpPr>
        <p:spPr>
          <a:xfrm>
            <a:off x="0" y="1331436"/>
            <a:ext cx="9144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5360"/>
            <a:ext cx="41148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So Far…….</a:t>
            </a:r>
            <a:endParaRPr lang="en-US" dirty="0"/>
          </a:p>
        </p:txBody>
      </p:sp>
      <p:sp>
        <p:nvSpPr>
          <p:cNvPr id="2" name="Title 1"/>
          <p:cNvSpPr>
            <a:spLocks noGrp="1"/>
          </p:cNvSpPr>
          <p:nvPr>
            <p:ph type="title"/>
          </p:nvPr>
        </p:nvSpPr>
        <p:spPr/>
        <p:txBody>
          <a:bodyPr/>
          <a:lstStyle/>
          <a:p>
            <a:r>
              <a:rPr lang="en-US" dirty="0" smtClean="0"/>
              <a:t>Our House </a:t>
            </a:r>
            <a:endParaRPr lang="en-US" dirty="0"/>
          </a:p>
        </p:txBody>
      </p:sp>
    </p:spTree>
    <p:extLst>
      <p:ext uri="{BB962C8B-B14F-4D97-AF65-F5344CB8AC3E}">
        <p14:creationId xmlns:p14="http://schemas.microsoft.com/office/powerpoint/2010/main" val="8930475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1647"/>
            <a:ext cx="9144000" cy="5154706"/>
          </a:xfrm>
          <a:prstGeom prst="rect">
            <a:avLst/>
          </a:prstGeom>
        </p:spPr>
      </p:pic>
    </p:spTree>
    <p:extLst>
      <p:ext uri="{BB962C8B-B14F-4D97-AF65-F5344CB8AC3E}">
        <p14:creationId xmlns:p14="http://schemas.microsoft.com/office/powerpoint/2010/main" val="36801004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8985" y="0"/>
            <a:ext cx="3866029" cy="6400800"/>
          </a:xfrm>
          <a:prstGeom prst="rect">
            <a:avLst/>
          </a:prstGeom>
        </p:spPr>
      </p:pic>
    </p:spTree>
    <p:extLst>
      <p:ext uri="{BB962C8B-B14F-4D97-AF65-F5344CB8AC3E}">
        <p14:creationId xmlns:p14="http://schemas.microsoft.com/office/powerpoint/2010/main" val="1791789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1647"/>
            <a:ext cx="9144000" cy="5154706"/>
          </a:xfrm>
          <a:prstGeom prst="rect">
            <a:avLst/>
          </a:prstGeom>
        </p:spPr>
      </p:pic>
    </p:spTree>
    <p:extLst>
      <p:ext uri="{BB962C8B-B14F-4D97-AF65-F5344CB8AC3E}">
        <p14:creationId xmlns:p14="http://schemas.microsoft.com/office/powerpoint/2010/main" val="39699515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1647"/>
            <a:ext cx="9144000" cy="5154706"/>
          </a:xfrm>
          <a:prstGeom prst="rect">
            <a:avLst/>
          </a:prstGeom>
        </p:spPr>
      </p:pic>
    </p:spTree>
    <p:extLst>
      <p:ext uri="{BB962C8B-B14F-4D97-AF65-F5344CB8AC3E}">
        <p14:creationId xmlns:p14="http://schemas.microsoft.com/office/powerpoint/2010/main" val="3673093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8985" y="0"/>
            <a:ext cx="3866029" cy="6858000"/>
          </a:xfrm>
          <a:prstGeom prst="rect">
            <a:avLst/>
          </a:prstGeom>
        </p:spPr>
      </p:pic>
    </p:spTree>
    <p:extLst>
      <p:ext uri="{BB962C8B-B14F-4D97-AF65-F5344CB8AC3E}">
        <p14:creationId xmlns:p14="http://schemas.microsoft.com/office/powerpoint/2010/main" val="24760586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8985" y="0"/>
            <a:ext cx="3866029" cy="6858000"/>
          </a:xfrm>
          <a:prstGeom prst="rect">
            <a:avLst/>
          </a:prstGeom>
        </p:spPr>
      </p:pic>
    </p:spTree>
    <p:extLst>
      <p:ext uri="{BB962C8B-B14F-4D97-AF65-F5344CB8AC3E}">
        <p14:creationId xmlns:p14="http://schemas.microsoft.com/office/powerpoint/2010/main" val="16350705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8985" y="0"/>
            <a:ext cx="3866029" cy="6858000"/>
          </a:xfrm>
          <a:prstGeom prst="rect">
            <a:avLst/>
          </a:prstGeom>
        </p:spPr>
      </p:pic>
    </p:spTree>
    <p:extLst>
      <p:ext uri="{BB962C8B-B14F-4D97-AF65-F5344CB8AC3E}">
        <p14:creationId xmlns:p14="http://schemas.microsoft.com/office/powerpoint/2010/main" val="37494103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1647"/>
            <a:ext cx="9144000" cy="5154706"/>
          </a:xfrm>
          <a:prstGeom prst="rect">
            <a:avLst/>
          </a:prstGeom>
        </p:spPr>
      </p:pic>
    </p:spTree>
    <p:extLst>
      <p:ext uri="{BB962C8B-B14F-4D97-AF65-F5344CB8AC3E}">
        <p14:creationId xmlns:p14="http://schemas.microsoft.com/office/powerpoint/2010/main" val="27527456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8985" y="0"/>
            <a:ext cx="3866029" cy="6858000"/>
          </a:xfrm>
          <a:prstGeom prst="rect">
            <a:avLst/>
          </a:prstGeom>
        </p:spPr>
      </p:pic>
    </p:spTree>
    <p:extLst>
      <p:ext uri="{BB962C8B-B14F-4D97-AF65-F5344CB8AC3E}">
        <p14:creationId xmlns:p14="http://schemas.microsoft.com/office/powerpoint/2010/main" val="14799775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8985" y="0"/>
            <a:ext cx="3866029" cy="6858000"/>
          </a:xfrm>
          <a:prstGeom prst="rect">
            <a:avLst/>
          </a:prstGeom>
        </p:spPr>
      </p:pic>
    </p:spTree>
    <p:extLst>
      <p:ext uri="{BB962C8B-B14F-4D97-AF65-F5344CB8AC3E}">
        <p14:creationId xmlns:p14="http://schemas.microsoft.com/office/powerpoint/2010/main" val="14491852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8985" y="0"/>
            <a:ext cx="3866029" cy="6858000"/>
          </a:xfrm>
          <a:prstGeom prst="rect">
            <a:avLst/>
          </a:prstGeom>
        </p:spPr>
      </p:pic>
    </p:spTree>
    <p:extLst>
      <p:ext uri="{BB962C8B-B14F-4D97-AF65-F5344CB8AC3E}">
        <p14:creationId xmlns:p14="http://schemas.microsoft.com/office/powerpoint/2010/main" val="544676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8985" y="0"/>
            <a:ext cx="3866029" cy="6858000"/>
          </a:xfrm>
          <a:prstGeom prst="rect">
            <a:avLst/>
          </a:prstGeom>
        </p:spPr>
      </p:pic>
    </p:spTree>
    <p:extLst>
      <p:ext uri="{BB962C8B-B14F-4D97-AF65-F5344CB8AC3E}">
        <p14:creationId xmlns:p14="http://schemas.microsoft.com/office/powerpoint/2010/main" val="37776564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8985" y="0"/>
            <a:ext cx="3866029" cy="6858000"/>
          </a:xfrm>
          <a:prstGeom prst="rect">
            <a:avLst/>
          </a:prstGeom>
        </p:spPr>
      </p:pic>
    </p:spTree>
    <p:extLst>
      <p:ext uri="{BB962C8B-B14F-4D97-AF65-F5344CB8AC3E}">
        <p14:creationId xmlns:p14="http://schemas.microsoft.com/office/powerpoint/2010/main" val="6910265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334" y="0"/>
            <a:ext cx="3866029"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9091" y="1066800"/>
            <a:ext cx="3866029" cy="4419600"/>
          </a:xfrm>
          <a:prstGeom prst="rect">
            <a:avLst/>
          </a:prstGeom>
        </p:spPr>
      </p:pic>
    </p:spTree>
    <p:extLst>
      <p:ext uri="{BB962C8B-B14F-4D97-AF65-F5344CB8AC3E}">
        <p14:creationId xmlns:p14="http://schemas.microsoft.com/office/powerpoint/2010/main" val="995996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228600"/>
            <a:ext cx="4267200" cy="39624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304800"/>
            <a:ext cx="3602182" cy="32004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3036" y="3366247"/>
            <a:ext cx="4953000" cy="3491753"/>
          </a:xfrm>
          <a:prstGeom prst="rect">
            <a:avLst/>
          </a:prstGeom>
        </p:spPr>
      </p:pic>
    </p:spTree>
    <p:extLst>
      <p:ext uri="{BB962C8B-B14F-4D97-AF65-F5344CB8AC3E}">
        <p14:creationId xmlns:p14="http://schemas.microsoft.com/office/powerpoint/2010/main" val="24476988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1647"/>
            <a:ext cx="9144000" cy="5154706"/>
          </a:xfrm>
          <a:prstGeom prst="rect">
            <a:avLst/>
          </a:prstGeom>
        </p:spPr>
      </p:pic>
    </p:spTree>
    <p:extLst>
      <p:ext uri="{BB962C8B-B14F-4D97-AF65-F5344CB8AC3E}">
        <p14:creationId xmlns:p14="http://schemas.microsoft.com/office/powerpoint/2010/main" val="31786008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36" y="152400"/>
            <a:ext cx="4495800" cy="66294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909" y="228600"/>
            <a:ext cx="4191000" cy="6553200"/>
          </a:xfrm>
          <a:prstGeom prst="rect">
            <a:avLst/>
          </a:prstGeom>
        </p:spPr>
      </p:pic>
    </p:spTree>
    <p:extLst>
      <p:ext uri="{BB962C8B-B14F-4D97-AF65-F5344CB8AC3E}">
        <p14:creationId xmlns:p14="http://schemas.microsoft.com/office/powerpoint/2010/main" val="34984739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609600"/>
            <a:ext cx="4876800" cy="5334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391390"/>
            <a:ext cx="3868882" cy="6227618"/>
          </a:xfrm>
          <a:prstGeom prst="rect">
            <a:avLst/>
          </a:prstGeom>
        </p:spPr>
      </p:pic>
    </p:spTree>
    <p:extLst>
      <p:ext uri="{BB962C8B-B14F-4D97-AF65-F5344CB8AC3E}">
        <p14:creationId xmlns:p14="http://schemas.microsoft.com/office/powerpoint/2010/main" val="2694500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8984" y="457200"/>
            <a:ext cx="3866029" cy="5562600"/>
          </a:xfrm>
          <a:prstGeom prst="rect">
            <a:avLst/>
          </a:prstGeom>
        </p:spPr>
      </p:pic>
    </p:spTree>
    <p:extLst>
      <p:ext uri="{BB962C8B-B14F-4D97-AF65-F5344CB8AC3E}">
        <p14:creationId xmlns:p14="http://schemas.microsoft.com/office/powerpoint/2010/main" val="26443600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177" y="367145"/>
            <a:ext cx="3866029" cy="63246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799" y="367145"/>
            <a:ext cx="4363571" cy="30480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5384" y="3664119"/>
            <a:ext cx="4724400" cy="3048408"/>
          </a:xfrm>
          <a:prstGeom prst="rect">
            <a:avLst/>
          </a:prstGeom>
        </p:spPr>
      </p:pic>
    </p:spTree>
    <p:extLst>
      <p:ext uri="{BB962C8B-B14F-4D97-AF65-F5344CB8AC3E}">
        <p14:creationId xmlns:p14="http://schemas.microsoft.com/office/powerpoint/2010/main" val="8692017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818" y="171450"/>
            <a:ext cx="8707582" cy="6457950"/>
          </a:xfrm>
          <a:prstGeom prst="rect">
            <a:avLst/>
          </a:prstGeom>
        </p:spPr>
      </p:pic>
    </p:spTree>
    <p:extLst>
      <p:ext uri="{BB962C8B-B14F-4D97-AF65-F5344CB8AC3E}">
        <p14:creationId xmlns:p14="http://schemas.microsoft.com/office/powerpoint/2010/main" val="33153654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1647"/>
            <a:ext cx="9144000" cy="5154706"/>
          </a:xfrm>
          <a:prstGeom prst="rect">
            <a:avLst/>
          </a:prstGeom>
        </p:spPr>
      </p:pic>
    </p:spTree>
    <p:extLst>
      <p:ext uri="{BB962C8B-B14F-4D97-AF65-F5344CB8AC3E}">
        <p14:creationId xmlns:p14="http://schemas.microsoft.com/office/powerpoint/2010/main" val="31105407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1647"/>
            <a:ext cx="9144000" cy="5154706"/>
          </a:xfrm>
          <a:prstGeom prst="rect">
            <a:avLst/>
          </a:prstGeom>
        </p:spPr>
      </p:pic>
    </p:spTree>
    <p:extLst>
      <p:ext uri="{BB962C8B-B14F-4D97-AF65-F5344CB8AC3E}">
        <p14:creationId xmlns:p14="http://schemas.microsoft.com/office/powerpoint/2010/main" val="25163352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1647"/>
            <a:ext cx="9144000" cy="5154706"/>
          </a:xfrm>
          <a:prstGeom prst="rect">
            <a:avLst/>
          </a:prstGeom>
        </p:spPr>
      </p:pic>
    </p:spTree>
    <p:extLst>
      <p:ext uri="{BB962C8B-B14F-4D97-AF65-F5344CB8AC3E}">
        <p14:creationId xmlns:p14="http://schemas.microsoft.com/office/powerpoint/2010/main" val="15189340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8985" y="0"/>
            <a:ext cx="3866029" cy="6858000"/>
          </a:xfrm>
          <a:prstGeom prst="rect">
            <a:avLst/>
          </a:prstGeom>
        </p:spPr>
      </p:pic>
    </p:spTree>
    <p:extLst>
      <p:ext uri="{BB962C8B-B14F-4D97-AF65-F5344CB8AC3E}">
        <p14:creationId xmlns:p14="http://schemas.microsoft.com/office/powerpoint/2010/main" val="15241191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838200"/>
            <a:ext cx="7529945" cy="5154706"/>
          </a:xfrm>
          <a:prstGeom prst="rect">
            <a:avLst/>
          </a:prstGeom>
        </p:spPr>
      </p:pic>
    </p:spTree>
    <p:extLst>
      <p:ext uri="{BB962C8B-B14F-4D97-AF65-F5344CB8AC3E}">
        <p14:creationId xmlns:p14="http://schemas.microsoft.com/office/powerpoint/2010/main" val="30235935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8985" y="0"/>
            <a:ext cx="3866029" cy="6477000"/>
          </a:xfrm>
          <a:prstGeom prst="rect">
            <a:avLst/>
          </a:prstGeom>
        </p:spPr>
      </p:pic>
    </p:spTree>
    <p:extLst>
      <p:ext uri="{BB962C8B-B14F-4D97-AF65-F5344CB8AC3E}">
        <p14:creationId xmlns:p14="http://schemas.microsoft.com/office/powerpoint/2010/main" val="174056366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Black Tie</Template>
  <TotalTime>90</TotalTime>
  <Words>1163</Words>
  <Application>Microsoft Office PowerPoint</Application>
  <PresentationFormat>On-screen Show (4:3)</PresentationFormat>
  <Paragraphs>56</Paragraphs>
  <Slides>28</Slides>
  <Notes>27</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BlackTie</vt:lpstr>
      <vt:lpstr>Our House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House</dc:title>
  <dc:creator>Desiree</dc:creator>
  <cp:lastModifiedBy>Desiree</cp:lastModifiedBy>
  <cp:revision>8</cp:revision>
  <dcterms:created xsi:type="dcterms:W3CDTF">2012-11-08T21:24:28Z</dcterms:created>
  <dcterms:modified xsi:type="dcterms:W3CDTF">2012-11-08T22:54:48Z</dcterms:modified>
</cp:coreProperties>
</file>